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1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DB2F04-FAA6-4BFA-8C7E-BB97A973B6C8}" v="593" dt="2021-12-20T07:52:44.6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91" d="100"/>
          <a:sy n="91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51F05-F0E3-42A9-9214-350394DBD12E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47731D-5FA6-47BB-8859-2EBEA1005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076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D5E09-3968-479C-B0E1-02827F92E2D8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1D386-9FD6-4676-BE1C-4D1B388C370D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761B-85FC-497E-B919-A3A19EBB8854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FB9EA-680E-4E8E-BB5F-5E786316FCBA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32286-83E8-45C9-8C45-C6F2D9D49F48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8EE2D-6BD0-46BA-8A82-0F7B09C93118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96D78-55E8-4FA6-9BC5-9E5E172B8C69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92589-07D1-4321-8028-761B09BA1BDF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9B02-09A1-4BB6-9F53-5EF377AC8EC8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AEB7-3788-40E5-80EA-9FCBD10A4EA2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6F1B9-9C22-43F4-A675-58B4748AA4B7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AF089-0445-42E4-B341-EC5464B47EA4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212E5-EBFF-45D1-BFDC-39D7E97BCDB3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B209E-B42F-4710-92A9-747CB3220A33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AF5A5-E521-4AD1-B90E-5033FB830E37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3BFFB-C140-4434-A0CD-DD360A6AC73F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B02A6B-B375-49B8-874E-EAFEEA585CEF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77155" y="1662954"/>
            <a:ext cx="9027457" cy="3114427"/>
          </a:xfrm>
        </p:spPr>
        <p:txBody>
          <a:bodyPr/>
          <a:lstStyle/>
          <a:p>
            <a:r>
              <a:rPr lang="en-US" dirty="0"/>
              <a:t>HALL MANAGEMENT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9038663" cy="1339194"/>
          </a:xfrm>
        </p:spPr>
        <p:txBody>
          <a:bodyPr>
            <a:normAutofit/>
          </a:bodyPr>
          <a:lstStyle/>
          <a:p>
            <a:r>
              <a:rPr lang="en-US" b="1" dirty="0"/>
              <a:t>MOCK UI</a:t>
            </a:r>
          </a:p>
          <a:p>
            <a:r>
              <a:rPr lang="en-US" b="1" dirty="0"/>
              <a:t>Presented by</a:t>
            </a:r>
          </a:p>
          <a:p>
            <a:r>
              <a:rPr lang="en-US" b="1" dirty="0"/>
              <a:t>Noshin Ulfat(1705089)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3F417-44E5-4920-B161-D73EE8D39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625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53418-FB7A-424E-AF19-5ED56CB31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Dining Page of Mess Manager</a:t>
            </a:r>
            <a:endParaRPr lang="en-US" dirty="0"/>
          </a:p>
        </p:txBody>
      </p:sp>
      <p:pic>
        <p:nvPicPr>
          <p:cNvPr id="4" name="Picture 4" descr="A picture containing text, building, outdoor, people&#10;&#10;Description automatically generated">
            <a:extLst>
              <a:ext uri="{FF2B5EF4-FFF2-40B4-BE49-F238E27FC236}">
                <a16:creationId xmlns:a16="http://schemas.microsoft.com/office/drawing/2014/main" id="{113AFA68-6436-40ED-A974-D53FDF2B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1359" y="1663874"/>
            <a:ext cx="8796284" cy="4800580"/>
          </a:xfrm>
        </p:spPr>
      </p:pic>
      <p:pic>
        <p:nvPicPr>
          <p:cNvPr id="3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1B195AA4-F2A8-4491-86C6-AFC58D0EC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975" y="1666208"/>
            <a:ext cx="8807884" cy="48095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4F0CD-90B0-4038-8558-F4927A793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537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53418-FB7A-424E-AF19-5ED56CB31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Dining Page of Mess Manager</a:t>
            </a:r>
            <a:endParaRPr lang="en-US" dirty="0"/>
          </a:p>
        </p:txBody>
      </p:sp>
      <p:pic>
        <p:nvPicPr>
          <p:cNvPr id="4" name="Picture 4" descr="A picture containing text, building, outdoor, people&#10;&#10;Description automatically generated">
            <a:extLst>
              <a:ext uri="{FF2B5EF4-FFF2-40B4-BE49-F238E27FC236}">
                <a16:creationId xmlns:a16="http://schemas.microsoft.com/office/drawing/2014/main" id="{113AFA68-6436-40ED-A974-D53FDF2B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1359" y="1663874"/>
            <a:ext cx="8796284" cy="4800580"/>
          </a:xfrm>
        </p:spPr>
      </p:pic>
      <p:pic>
        <p:nvPicPr>
          <p:cNvPr id="3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B76AC50-CA56-4B9E-82DF-3EC45D5B6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222" y="1666208"/>
            <a:ext cx="8849638" cy="48095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74A809-F755-4DC5-8C19-B689ADF86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961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53418-FB7A-424E-AF19-5ED56CB31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Dining Page of Mess Manager</a:t>
            </a:r>
            <a:endParaRPr lang="en-US" dirty="0"/>
          </a:p>
        </p:txBody>
      </p:sp>
      <p:pic>
        <p:nvPicPr>
          <p:cNvPr id="4" name="Picture 4" descr="A picture containing text, building, outdoor, people&#10;&#10;Description automatically generated">
            <a:extLst>
              <a:ext uri="{FF2B5EF4-FFF2-40B4-BE49-F238E27FC236}">
                <a16:creationId xmlns:a16="http://schemas.microsoft.com/office/drawing/2014/main" id="{113AFA68-6436-40ED-A974-D53FDF2B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1359" y="1663874"/>
            <a:ext cx="8796284" cy="4800580"/>
          </a:xfrm>
        </p:spPr>
      </p:pic>
      <p:pic>
        <p:nvPicPr>
          <p:cNvPr id="3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F0E12CB3-4F0C-4F63-8192-6711342EF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975" y="1666208"/>
            <a:ext cx="8807884" cy="48095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2E566D-6229-4331-9AD1-B2CEFE09D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509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53418-FB7A-424E-AF19-5ED56CB31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Dining Page of Mess Manager</a:t>
            </a:r>
            <a:endParaRPr lang="en-US" dirty="0"/>
          </a:p>
        </p:txBody>
      </p:sp>
      <p:pic>
        <p:nvPicPr>
          <p:cNvPr id="4" name="Picture 4" descr="A picture containing text, building, outdoor, people&#10;&#10;Description automatically generated">
            <a:extLst>
              <a:ext uri="{FF2B5EF4-FFF2-40B4-BE49-F238E27FC236}">
                <a16:creationId xmlns:a16="http://schemas.microsoft.com/office/drawing/2014/main" id="{113AFA68-6436-40ED-A974-D53FDF2B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1359" y="1663874"/>
            <a:ext cx="8796284" cy="4800580"/>
          </a:xfrm>
        </p:spPr>
      </p:pic>
      <p:pic>
        <p:nvPicPr>
          <p:cNvPr id="3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C420B90-EA81-4384-931B-02C03C872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975" y="1666208"/>
            <a:ext cx="8807884" cy="48095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8CEA52-3C5D-4FC2-863C-D3A5B7283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7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53418-FB7A-424E-AF19-5ED56CB31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 Service</a:t>
            </a:r>
          </a:p>
        </p:txBody>
      </p:sp>
      <p:pic>
        <p:nvPicPr>
          <p:cNvPr id="4" name="Picture 4" descr="A picture containing text, building, outdoor, people&#10;&#10;Description automatically generated">
            <a:extLst>
              <a:ext uri="{FF2B5EF4-FFF2-40B4-BE49-F238E27FC236}">
                <a16:creationId xmlns:a16="http://schemas.microsoft.com/office/drawing/2014/main" id="{113AFA68-6436-40ED-A974-D53FDF2B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1359" y="1663874"/>
            <a:ext cx="8796284" cy="4800580"/>
          </a:xfrm>
        </p:spPr>
      </p:pic>
      <p:pic>
        <p:nvPicPr>
          <p:cNvPr id="3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430948F-394E-4738-A6DB-C1C4049A6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976" y="1666208"/>
            <a:ext cx="8807884" cy="48095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47EEF6-063B-4D7A-AEBA-D1BE49206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624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53418-FB7A-424E-AF19-5ED56CB31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Request Service</a:t>
            </a:r>
            <a:endParaRPr lang="en-US" dirty="0"/>
          </a:p>
        </p:txBody>
      </p:sp>
      <p:pic>
        <p:nvPicPr>
          <p:cNvPr id="4" name="Picture 4" descr="A picture containing text, building, outdoor, people&#10;&#10;Description automatically generated">
            <a:extLst>
              <a:ext uri="{FF2B5EF4-FFF2-40B4-BE49-F238E27FC236}">
                <a16:creationId xmlns:a16="http://schemas.microsoft.com/office/drawing/2014/main" id="{113AFA68-6436-40ED-A974-D53FDF2B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1359" y="1663874"/>
            <a:ext cx="8796284" cy="4800580"/>
          </a:xfrm>
        </p:spPr>
      </p:pic>
      <p:pic>
        <p:nvPicPr>
          <p:cNvPr id="3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98C9F91-475C-4A6F-8EB7-48CA3F44A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975" y="1666208"/>
            <a:ext cx="8807884" cy="48095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0D33FA-2A6B-4DD4-B56D-7CF04DA0F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427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53418-FB7A-424E-AF19-5ED56CB31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Applications</a:t>
            </a:r>
          </a:p>
        </p:txBody>
      </p:sp>
      <p:pic>
        <p:nvPicPr>
          <p:cNvPr id="4" name="Picture 4" descr="A picture containing text, building, outdoor, people&#10;&#10;Description automatically generated">
            <a:extLst>
              <a:ext uri="{FF2B5EF4-FFF2-40B4-BE49-F238E27FC236}">
                <a16:creationId xmlns:a16="http://schemas.microsoft.com/office/drawing/2014/main" id="{113AFA68-6436-40ED-A974-D53FDF2B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1359" y="1663874"/>
            <a:ext cx="8796284" cy="4800580"/>
          </a:xfr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1F7A6302-5013-4754-8D1C-93CBE2B5A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975" y="1666208"/>
            <a:ext cx="8807884" cy="48095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6AC09D-95D0-442A-96B9-5DC78076A280}"/>
              </a:ext>
            </a:extLst>
          </p:cNvPr>
          <p:cNvSpPr txBox="1"/>
          <p:nvPr/>
        </p:nvSpPr>
        <p:spPr>
          <a:xfrm>
            <a:off x="4724400" y="320040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86966-7AD5-4481-80CD-38F2A0B0C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8269D7-64BF-480E-9434-2CBE0F066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559" y="1679538"/>
            <a:ext cx="8807884" cy="501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67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53418-FB7A-424E-AF19-5ED56CB31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Student Applications</a:t>
            </a:r>
            <a:endParaRPr lang="en-US" dirty="0"/>
          </a:p>
        </p:txBody>
      </p:sp>
      <p:pic>
        <p:nvPicPr>
          <p:cNvPr id="4" name="Picture 4" descr="A picture containing text, building, outdoor, people&#10;&#10;Description automatically generated">
            <a:extLst>
              <a:ext uri="{FF2B5EF4-FFF2-40B4-BE49-F238E27FC236}">
                <a16:creationId xmlns:a16="http://schemas.microsoft.com/office/drawing/2014/main" id="{113AFA68-6436-40ED-A974-D53FDF2B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1359" y="1663874"/>
            <a:ext cx="8796284" cy="4800580"/>
          </a:xfr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1242361D-6167-43F4-83AB-7123ABCFA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975" y="1666208"/>
            <a:ext cx="8807884" cy="48095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94F3E2-334F-4E82-9D89-FCC5F8FE2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3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53418-FB7A-424E-AF19-5ED56CB31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Student Applications</a:t>
            </a:r>
            <a:endParaRPr lang="en-US" dirty="0"/>
          </a:p>
        </p:txBody>
      </p:sp>
      <p:pic>
        <p:nvPicPr>
          <p:cNvPr id="4" name="Picture 4" descr="A picture containing text, building, outdoor, people&#10;&#10;Description automatically generated">
            <a:extLst>
              <a:ext uri="{FF2B5EF4-FFF2-40B4-BE49-F238E27FC236}">
                <a16:creationId xmlns:a16="http://schemas.microsoft.com/office/drawing/2014/main" id="{113AFA68-6436-40ED-A974-D53FDF2B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1359" y="1663874"/>
            <a:ext cx="8796284" cy="4800580"/>
          </a:xfrm>
        </p:spPr>
      </p:pic>
      <p:pic>
        <p:nvPicPr>
          <p:cNvPr id="3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32D50C2-9A40-40F4-A970-DA8D793C1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975" y="1666208"/>
            <a:ext cx="8807884" cy="48095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C327D7-1144-4669-B6EC-9671B55DA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317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53418-FB7A-424E-AF19-5ED56CB31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Student Applications</a:t>
            </a:r>
          </a:p>
        </p:txBody>
      </p:sp>
      <p:pic>
        <p:nvPicPr>
          <p:cNvPr id="4" name="Picture 4" descr="A picture containing text, building, outdoor, people&#10;&#10;Description automatically generated">
            <a:extLst>
              <a:ext uri="{FF2B5EF4-FFF2-40B4-BE49-F238E27FC236}">
                <a16:creationId xmlns:a16="http://schemas.microsoft.com/office/drawing/2014/main" id="{113AFA68-6436-40ED-A974-D53FDF2B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1359" y="1663874"/>
            <a:ext cx="8796284" cy="4800580"/>
          </a:xfr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3F080BC0-97CE-4929-9077-AEFD863F0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975" y="1666207"/>
            <a:ext cx="8807884" cy="48095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2B55AE-AAA3-444E-BB4B-A27B585A8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987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53418-FB7A-424E-AF19-5ED56CB31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</a:t>
            </a:r>
          </a:p>
        </p:txBody>
      </p:sp>
      <p:pic>
        <p:nvPicPr>
          <p:cNvPr id="4" name="Picture 4" descr="A picture containing text, building, outdoor, people&#10;&#10;Description automatically generated">
            <a:extLst>
              <a:ext uri="{FF2B5EF4-FFF2-40B4-BE49-F238E27FC236}">
                <a16:creationId xmlns:a16="http://schemas.microsoft.com/office/drawing/2014/main" id="{113AFA68-6436-40ED-A974-D53FDF2B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1359" y="1663874"/>
            <a:ext cx="8796284" cy="480058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51A868-1880-4C5E-BBA5-5B70827E3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914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53418-FB7A-424E-AF19-5ED56CB31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Student Applications</a:t>
            </a:r>
            <a:endParaRPr lang="en-US" dirty="0"/>
          </a:p>
        </p:txBody>
      </p:sp>
      <p:pic>
        <p:nvPicPr>
          <p:cNvPr id="4" name="Picture 4" descr="A picture containing text, building, outdoor, people&#10;&#10;Description automatically generated">
            <a:extLst>
              <a:ext uri="{FF2B5EF4-FFF2-40B4-BE49-F238E27FC236}">
                <a16:creationId xmlns:a16="http://schemas.microsoft.com/office/drawing/2014/main" id="{113AFA68-6436-40ED-A974-D53FDF2B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1359" y="1663874"/>
            <a:ext cx="8796284" cy="4800580"/>
          </a:xfr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A4407FA8-1D49-4F48-959F-43EC3B448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975" y="1666208"/>
            <a:ext cx="8807884" cy="486169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3EF692-B50F-4503-84BD-5ACCFD6A6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882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53418-FB7A-424E-AF19-5ED56CB31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Student Applications</a:t>
            </a:r>
            <a:endParaRPr lang="en-US" dirty="0"/>
          </a:p>
        </p:txBody>
      </p:sp>
      <p:pic>
        <p:nvPicPr>
          <p:cNvPr id="4" name="Picture 4" descr="A picture containing text, building, outdoor, people&#10;&#10;Description automatically generated">
            <a:extLst>
              <a:ext uri="{FF2B5EF4-FFF2-40B4-BE49-F238E27FC236}">
                <a16:creationId xmlns:a16="http://schemas.microsoft.com/office/drawing/2014/main" id="{113AFA68-6436-40ED-A974-D53FDF2B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1359" y="1663874"/>
            <a:ext cx="8796284" cy="4800580"/>
          </a:xfr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C25E8009-FCF4-4B73-BD4F-444B60CFA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975" y="1666208"/>
            <a:ext cx="8807884" cy="48095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A3ED41-AD56-4DE8-BBDF-0EF384901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1332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53418-FB7A-424E-AF19-5ED56CB31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Student Applications</a:t>
            </a:r>
            <a:endParaRPr lang="en-US" dirty="0"/>
          </a:p>
        </p:txBody>
      </p:sp>
      <p:pic>
        <p:nvPicPr>
          <p:cNvPr id="4" name="Picture 4" descr="A picture containing text, building, outdoor, people&#10;&#10;Description automatically generated">
            <a:extLst>
              <a:ext uri="{FF2B5EF4-FFF2-40B4-BE49-F238E27FC236}">
                <a16:creationId xmlns:a16="http://schemas.microsoft.com/office/drawing/2014/main" id="{113AFA68-6436-40ED-A974-D53FDF2B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1359" y="1663874"/>
            <a:ext cx="8796284" cy="4800580"/>
          </a:xfrm>
        </p:spPr>
      </p:pic>
      <p:pic>
        <p:nvPicPr>
          <p:cNvPr id="3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0B0763B-8D56-4739-87B6-EA6AD4B74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975" y="1666208"/>
            <a:ext cx="8807884" cy="48095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AC0106-D178-4AC4-8EEE-517034496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927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53418-FB7A-424E-AF19-5ED56CB31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Student Applications</a:t>
            </a:r>
            <a:endParaRPr lang="en-US" dirty="0"/>
          </a:p>
        </p:txBody>
      </p:sp>
      <p:pic>
        <p:nvPicPr>
          <p:cNvPr id="4" name="Picture 4" descr="A picture containing text, building, outdoor, people&#10;&#10;Description automatically generated">
            <a:extLst>
              <a:ext uri="{FF2B5EF4-FFF2-40B4-BE49-F238E27FC236}">
                <a16:creationId xmlns:a16="http://schemas.microsoft.com/office/drawing/2014/main" id="{113AFA68-6436-40ED-A974-D53FDF2B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1359" y="1663874"/>
            <a:ext cx="8796284" cy="4800580"/>
          </a:xfr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CFEF95B7-ADF7-4817-8D11-D274750D1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975" y="1666208"/>
            <a:ext cx="8807884" cy="486169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4E2BBA-920F-4252-A7A7-C5752B0A2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648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53418-FB7A-424E-AF19-5ED56CB31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Student Applications</a:t>
            </a:r>
            <a:endParaRPr lang="en-US" dirty="0"/>
          </a:p>
        </p:txBody>
      </p:sp>
      <p:pic>
        <p:nvPicPr>
          <p:cNvPr id="4" name="Picture 4" descr="A picture containing text, building, outdoor, people&#10;&#10;Description automatically generated">
            <a:extLst>
              <a:ext uri="{FF2B5EF4-FFF2-40B4-BE49-F238E27FC236}">
                <a16:creationId xmlns:a16="http://schemas.microsoft.com/office/drawing/2014/main" id="{113AFA68-6436-40ED-A974-D53FDF2B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1359" y="1663874"/>
            <a:ext cx="8796284" cy="4800580"/>
          </a:xfrm>
        </p:spPr>
      </p:pic>
      <p:pic>
        <p:nvPicPr>
          <p:cNvPr id="3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A97BC96-FE71-4E09-8748-DB10CCF3C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975" y="1666208"/>
            <a:ext cx="8807884" cy="48095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6A2C50-16EF-446A-B9F6-5BA1C866E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672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53418-FB7A-424E-AF19-5ED56CB31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Notice Board</a:t>
            </a:r>
          </a:p>
        </p:txBody>
      </p:sp>
      <p:pic>
        <p:nvPicPr>
          <p:cNvPr id="4" name="Picture 4" descr="A picture containing text, building, outdoor, people&#10;&#10;Description automatically generated">
            <a:extLst>
              <a:ext uri="{FF2B5EF4-FFF2-40B4-BE49-F238E27FC236}">
                <a16:creationId xmlns:a16="http://schemas.microsoft.com/office/drawing/2014/main" id="{113AFA68-6436-40ED-A974-D53FDF2B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1359" y="1663874"/>
            <a:ext cx="8796284" cy="4800580"/>
          </a:xfrm>
        </p:spPr>
      </p:pic>
      <p:pic>
        <p:nvPicPr>
          <p:cNvPr id="3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CCBC17C-A809-458B-84DE-FBBD7F47C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975" y="1666208"/>
            <a:ext cx="8807884" cy="48095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BCB4E9-1450-47A9-9650-0447DA604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623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53418-FB7A-424E-AF19-5ED56CB31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Complain Page</a:t>
            </a:r>
          </a:p>
        </p:txBody>
      </p:sp>
      <p:pic>
        <p:nvPicPr>
          <p:cNvPr id="4" name="Picture 4" descr="A picture containing text, building, outdoor, people&#10;&#10;Description automatically generated">
            <a:extLst>
              <a:ext uri="{FF2B5EF4-FFF2-40B4-BE49-F238E27FC236}">
                <a16:creationId xmlns:a16="http://schemas.microsoft.com/office/drawing/2014/main" id="{113AFA68-6436-40ED-A974-D53FDF2B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1359" y="1663874"/>
            <a:ext cx="8796284" cy="4800580"/>
          </a:xfrm>
        </p:spPr>
      </p:pic>
      <p:pic>
        <p:nvPicPr>
          <p:cNvPr id="3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1ABC1D7-1812-4346-9D8F-B7AB797C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975" y="1666208"/>
            <a:ext cx="8807884" cy="48095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8ADC40-5FA8-4BE3-9D9A-343CACC65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5385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53418-FB7A-424E-AF19-5ED56CB31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Notification Box</a:t>
            </a:r>
          </a:p>
        </p:txBody>
      </p:sp>
      <p:pic>
        <p:nvPicPr>
          <p:cNvPr id="4" name="Picture 4" descr="A picture containing text, building, outdoor, people&#10;&#10;Description automatically generated">
            <a:extLst>
              <a:ext uri="{FF2B5EF4-FFF2-40B4-BE49-F238E27FC236}">
                <a16:creationId xmlns:a16="http://schemas.microsoft.com/office/drawing/2014/main" id="{113AFA68-6436-40ED-A974-D53FDF2B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1359" y="1663874"/>
            <a:ext cx="8796284" cy="4800580"/>
          </a:xfrm>
        </p:spPr>
      </p:pic>
      <p:pic>
        <p:nvPicPr>
          <p:cNvPr id="3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4E2FB6A-6E30-44C6-A716-E758E0249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975" y="1666208"/>
            <a:ext cx="8807884" cy="48095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E72100-67C7-44DA-86C5-7C70846B3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5181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53418-FB7A-424E-AF19-5ED56CB31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Provost Page</a:t>
            </a:r>
          </a:p>
        </p:txBody>
      </p:sp>
      <p:pic>
        <p:nvPicPr>
          <p:cNvPr id="4" name="Picture 4" descr="A picture containing text, building, outdoor, people&#10;&#10;Description automatically generated">
            <a:extLst>
              <a:ext uri="{FF2B5EF4-FFF2-40B4-BE49-F238E27FC236}">
                <a16:creationId xmlns:a16="http://schemas.microsoft.com/office/drawing/2014/main" id="{113AFA68-6436-40ED-A974-D53FDF2B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1359" y="1663874"/>
            <a:ext cx="8796284" cy="4800580"/>
          </a:xfrm>
        </p:spPr>
      </p:pic>
      <p:pic>
        <p:nvPicPr>
          <p:cNvPr id="3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C8CE97A0-5C10-431B-A41A-27B887FB9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975" y="1666208"/>
            <a:ext cx="8807884" cy="48095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45E9C0-EA7E-4A38-A619-3AF8812A8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081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53418-FB7A-424E-AF19-5ED56CB31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 Requests </a:t>
            </a:r>
          </a:p>
        </p:txBody>
      </p:sp>
      <p:pic>
        <p:nvPicPr>
          <p:cNvPr id="4" name="Picture 4" descr="A picture containing text, building, outdoor, people&#10;&#10;Description automatically generated">
            <a:extLst>
              <a:ext uri="{FF2B5EF4-FFF2-40B4-BE49-F238E27FC236}">
                <a16:creationId xmlns:a16="http://schemas.microsoft.com/office/drawing/2014/main" id="{113AFA68-6436-40ED-A974-D53FDF2B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1359" y="1663874"/>
            <a:ext cx="8796284" cy="4800580"/>
          </a:xfrm>
        </p:spPr>
      </p:pic>
      <p:pic>
        <p:nvPicPr>
          <p:cNvPr id="3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2CB5EB8-1360-4A4C-9D77-EF4AFE3D9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975" y="1666208"/>
            <a:ext cx="8807884" cy="48095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99B097-8D9B-4BFE-975B-C2BA0E7F6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283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53418-FB7A-424E-AF19-5ED56CB31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  Page</a:t>
            </a:r>
          </a:p>
        </p:txBody>
      </p:sp>
      <p:pic>
        <p:nvPicPr>
          <p:cNvPr id="4" name="Picture 4" descr="A picture containing text, building, outdoor, people&#10;&#10;Description automatically generated">
            <a:extLst>
              <a:ext uri="{FF2B5EF4-FFF2-40B4-BE49-F238E27FC236}">
                <a16:creationId xmlns:a16="http://schemas.microsoft.com/office/drawing/2014/main" id="{113AFA68-6436-40ED-A974-D53FDF2B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1359" y="1663874"/>
            <a:ext cx="8796284" cy="4800580"/>
          </a:xfrm>
        </p:spPr>
      </p:pic>
      <p:pic>
        <p:nvPicPr>
          <p:cNvPr id="3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8ED35924-F81F-4E88-B1EB-CC08A9C3E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976" y="1666209"/>
            <a:ext cx="8807883" cy="48095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486F68-A3A3-47E2-8EA9-5C1362B57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4723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53418-FB7A-424E-AF19-5ED56CB31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Defaulter List</a:t>
            </a:r>
          </a:p>
        </p:txBody>
      </p:sp>
      <p:pic>
        <p:nvPicPr>
          <p:cNvPr id="4" name="Picture 4" descr="A picture containing text, building, outdoor, people&#10;&#10;Description automatically generated">
            <a:extLst>
              <a:ext uri="{FF2B5EF4-FFF2-40B4-BE49-F238E27FC236}">
                <a16:creationId xmlns:a16="http://schemas.microsoft.com/office/drawing/2014/main" id="{113AFA68-6436-40ED-A974-D53FDF2B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1359" y="1663874"/>
            <a:ext cx="8796284" cy="4800580"/>
          </a:xfrm>
        </p:spPr>
      </p:pic>
      <p:pic>
        <p:nvPicPr>
          <p:cNvPr id="3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8F1CB698-1CA5-4768-BB6D-0E0A6DAEE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975" y="1666208"/>
            <a:ext cx="8807884" cy="48095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3A96E-CA4B-416D-84C8-F69CB4758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6054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53418-FB7A-424E-AF19-5ED56CB31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Provost Page</a:t>
            </a:r>
          </a:p>
        </p:txBody>
      </p:sp>
      <p:pic>
        <p:nvPicPr>
          <p:cNvPr id="4" name="Picture 4" descr="A picture containing text, building, outdoor, people&#10;&#10;Description automatically generated">
            <a:extLst>
              <a:ext uri="{FF2B5EF4-FFF2-40B4-BE49-F238E27FC236}">
                <a16:creationId xmlns:a16="http://schemas.microsoft.com/office/drawing/2014/main" id="{113AFA68-6436-40ED-A974-D53FDF2B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1359" y="1663874"/>
            <a:ext cx="8796284" cy="4800580"/>
          </a:xfrm>
        </p:spPr>
      </p:pic>
      <p:pic>
        <p:nvPicPr>
          <p:cNvPr id="3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58458E8-21C1-4AEA-A081-A5E397612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975" y="1666208"/>
            <a:ext cx="8807884" cy="48095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BE1963-7144-4D4A-9D40-16BB26580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5520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53418-FB7A-424E-AF19-5ED56CB31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 Manager Applications</a:t>
            </a:r>
          </a:p>
        </p:txBody>
      </p:sp>
      <p:pic>
        <p:nvPicPr>
          <p:cNvPr id="4" name="Picture 4" descr="A picture containing text, building, outdoor, people&#10;&#10;Description automatically generated">
            <a:extLst>
              <a:ext uri="{FF2B5EF4-FFF2-40B4-BE49-F238E27FC236}">
                <a16:creationId xmlns:a16="http://schemas.microsoft.com/office/drawing/2014/main" id="{113AFA68-6436-40ED-A974-D53FDF2B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1359" y="1663874"/>
            <a:ext cx="8796284" cy="4800580"/>
          </a:xfrm>
        </p:spPr>
      </p:pic>
      <p:pic>
        <p:nvPicPr>
          <p:cNvPr id="3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7A76A84-9E59-472B-9CC3-C5A3726F5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975" y="1666208"/>
            <a:ext cx="8807884" cy="48095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930CF4-E41C-466A-B540-3B0DE9D63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7827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53418-FB7A-424E-AF19-5ED56CB31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Provost Page</a:t>
            </a:r>
          </a:p>
        </p:txBody>
      </p:sp>
      <p:pic>
        <p:nvPicPr>
          <p:cNvPr id="4" name="Picture 4" descr="A picture containing text, building, outdoor, people&#10;&#10;Description automatically generated">
            <a:extLst>
              <a:ext uri="{FF2B5EF4-FFF2-40B4-BE49-F238E27FC236}">
                <a16:creationId xmlns:a16="http://schemas.microsoft.com/office/drawing/2014/main" id="{113AFA68-6436-40ED-A974-D53FDF2B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1359" y="1663874"/>
            <a:ext cx="8796284" cy="4800580"/>
          </a:xfrm>
        </p:spPr>
      </p:pic>
      <p:pic>
        <p:nvPicPr>
          <p:cNvPr id="3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9CD862C-E0A0-461C-B9DB-76D6D4E82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975" y="1666208"/>
            <a:ext cx="8807884" cy="48095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C5E03-726C-44A8-8133-552DD3760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6981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53418-FB7A-424E-AF19-5ED56CB31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 Applications</a:t>
            </a:r>
          </a:p>
        </p:txBody>
      </p:sp>
      <p:pic>
        <p:nvPicPr>
          <p:cNvPr id="4" name="Picture 4" descr="A picture containing text, building, outdoor, people&#10;&#10;Description automatically generated">
            <a:extLst>
              <a:ext uri="{FF2B5EF4-FFF2-40B4-BE49-F238E27FC236}">
                <a16:creationId xmlns:a16="http://schemas.microsoft.com/office/drawing/2014/main" id="{113AFA68-6436-40ED-A974-D53FDF2B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1359" y="1663874"/>
            <a:ext cx="8796284" cy="4800580"/>
          </a:xfrm>
        </p:spPr>
      </p:pic>
      <p:pic>
        <p:nvPicPr>
          <p:cNvPr id="3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173552A-E4DA-4DEC-A6C7-677E06422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975" y="1666208"/>
            <a:ext cx="8807885" cy="48095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B40C2-9D5D-4D16-8871-E879981A4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147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53418-FB7A-424E-AF19-5ED56CB31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Provost Page</a:t>
            </a:r>
          </a:p>
        </p:txBody>
      </p:sp>
      <p:pic>
        <p:nvPicPr>
          <p:cNvPr id="4" name="Picture 4" descr="A picture containing text, building, outdoor, people&#10;&#10;Description automatically generated">
            <a:extLst>
              <a:ext uri="{FF2B5EF4-FFF2-40B4-BE49-F238E27FC236}">
                <a16:creationId xmlns:a16="http://schemas.microsoft.com/office/drawing/2014/main" id="{113AFA68-6436-40ED-A974-D53FDF2B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1359" y="1663874"/>
            <a:ext cx="8796284" cy="4800580"/>
          </a:xfrm>
        </p:spPr>
      </p:pic>
      <p:pic>
        <p:nvPicPr>
          <p:cNvPr id="3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A9A626C-F0F5-4312-852E-F18565E6F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975" y="1666208"/>
            <a:ext cx="8807884" cy="48095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CB81C2-BE46-429C-A43D-CF7736D15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5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53418-FB7A-424E-AF19-5ED56CB31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Room Allotment Application</a:t>
            </a:r>
          </a:p>
        </p:txBody>
      </p:sp>
      <p:pic>
        <p:nvPicPr>
          <p:cNvPr id="4" name="Picture 4" descr="A picture containing text, building, outdoor, people&#10;&#10;Description automatically generated">
            <a:extLst>
              <a:ext uri="{FF2B5EF4-FFF2-40B4-BE49-F238E27FC236}">
                <a16:creationId xmlns:a16="http://schemas.microsoft.com/office/drawing/2014/main" id="{113AFA68-6436-40ED-A974-D53FDF2B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1359" y="1663874"/>
            <a:ext cx="8796284" cy="4800580"/>
          </a:xfrm>
        </p:spPr>
      </p:pic>
      <p:pic>
        <p:nvPicPr>
          <p:cNvPr id="3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C4C0AEDF-38E6-4631-A2E2-511573991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975" y="1666208"/>
            <a:ext cx="8807885" cy="48095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9D3CF-1E69-41BB-9421-02F01B565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2116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53418-FB7A-424E-AF19-5ED56CB31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Provost Page</a:t>
            </a:r>
          </a:p>
        </p:txBody>
      </p:sp>
      <p:pic>
        <p:nvPicPr>
          <p:cNvPr id="4" name="Picture 4" descr="A picture containing text, building, outdoor, people&#10;&#10;Description automatically generated">
            <a:extLst>
              <a:ext uri="{FF2B5EF4-FFF2-40B4-BE49-F238E27FC236}">
                <a16:creationId xmlns:a16="http://schemas.microsoft.com/office/drawing/2014/main" id="{113AFA68-6436-40ED-A974-D53FDF2B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1359" y="1663874"/>
            <a:ext cx="8796284" cy="4800580"/>
          </a:xfrm>
        </p:spPr>
      </p:pic>
      <p:pic>
        <p:nvPicPr>
          <p:cNvPr id="3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5A55834-8396-49A4-ADB7-D24F19159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975" y="1666208"/>
            <a:ext cx="8807884" cy="48095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D779F7-5D59-4B3D-990B-935C7436C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5146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53418-FB7A-424E-AF19-5ED56CB31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 Stuff Salary</a:t>
            </a:r>
          </a:p>
        </p:txBody>
      </p:sp>
      <p:pic>
        <p:nvPicPr>
          <p:cNvPr id="4" name="Picture 4" descr="A picture containing text, building, outdoor, people&#10;&#10;Description automatically generated">
            <a:extLst>
              <a:ext uri="{FF2B5EF4-FFF2-40B4-BE49-F238E27FC236}">
                <a16:creationId xmlns:a16="http://schemas.microsoft.com/office/drawing/2014/main" id="{113AFA68-6436-40ED-A974-D53FDF2B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1359" y="1663874"/>
            <a:ext cx="8796284" cy="4800580"/>
          </a:xfrm>
        </p:spPr>
      </p:pic>
      <p:pic>
        <p:nvPicPr>
          <p:cNvPr id="3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63B8276-8D40-4BC6-B77A-E468F4B6D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975" y="1666208"/>
            <a:ext cx="8807884" cy="48095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BE7D0D-0931-441C-85E3-39C102CA8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7348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53418-FB7A-424E-AF19-5ED56CB31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Profile Info</a:t>
            </a:r>
          </a:p>
        </p:txBody>
      </p:sp>
      <p:pic>
        <p:nvPicPr>
          <p:cNvPr id="4" name="Picture 4" descr="A picture containing text, building, outdoor, people&#10;&#10;Description automatically generated">
            <a:extLst>
              <a:ext uri="{FF2B5EF4-FFF2-40B4-BE49-F238E27FC236}">
                <a16:creationId xmlns:a16="http://schemas.microsoft.com/office/drawing/2014/main" id="{113AFA68-6436-40ED-A974-D53FDF2B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1359" y="1663874"/>
            <a:ext cx="8796284" cy="4800580"/>
          </a:xfrm>
        </p:spPr>
      </p:pic>
      <p:pic>
        <p:nvPicPr>
          <p:cNvPr id="3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49153229-03EA-4AE4-A709-772128C4F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975" y="1666208"/>
            <a:ext cx="8807884" cy="48095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EBABAC-6E8F-4D74-90BF-EA92ABCC4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492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53418-FB7A-424E-AF19-5ED56CB31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Dues Status</a:t>
            </a:r>
          </a:p>
        </p:txBody>
      </p:sp>
      <p:pic>
        <p:nvPicPr>
          <p:cNvPr id="4" name="Picture 4" descr="A picture containing text, building, outdoor, people&#10;&#10;Description automatically generated">
            <a:extLst>
              <a:ext uri="{FF2B5EF4-FFF2-40B4-BE49-F238E27FC236}">
                <a16:creationId xmlns:a16="http://schemas.microsoft.com/office/drawing/2014/main" id="{113AFA68-6436-40ED-A974-D53FDF2B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1359" y="1663874"/>
            <a:ext cx="8796284" cy="4800580"/>
          </a:xfrm>
        </p:spPr>
      </p:pic>
      <p:pic>
        <p:nvPicPr>
          <p:cNvPr id="3" name="Picture 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A9E5A3E7-D888-4770-8C0B-404C663EC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976" y="1666210"/>
            <a:ext cx="8807883" cy="480950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D316F-7E37-44C6-8B5E-98210FAEA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9984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53418-FB7A-424E-AF19-5ED56CB31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Room Info</a:t>
            </a:r>
          </a:p>
        </p:txBody>
      </p:sp>
      <p:pic>
        <p:nvPicPr>
          <p:cNvPr id="4" name="Picture 4" descr="A picture containing text, building, outdoor, people&#10;&#10;Description automatically generated">
            <a:extLst>
              <a:ext uri="{FF2B5EF4-FFF2-40B4-BE49-F238E27FC236}">
                <a16:creationId xmlns:a16="http://schemas.microsoft.com/office/drawing/2014/main" id="{113AFA68-6436-40ED-A974-D53FDF2B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1359" y="1663874"/>
            <a:ext cx="8796284" cy="4800580"/>
          </a:xfrm>
        </p:spPr>
      </p:pic>
      <p:pic>
        <p:nvPicPr>
          <p:cNvPr id="3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BF6CA0D-F5E5-4153-A893-F4532A74F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975" y="1666208"/>
            <a:ext cx="8807884" cy="48095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03C3FE-63EF-4B80-AA58-6FC17FD84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9834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53418-FB7A-424E-AF19-5ED56CB31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Fees</a:t>
            </a:r>
          </a:p>
        </p:txBody>
      </p:sp>
      <p:pic>
        <p:nvPicPr>
          <p:cNvPr id="4" name="Picture 4" descr="A picture containing text, building, outdoor, people&#10;&#10;Description automatically generated">
            <a:extLst>
              <a:ext uri="{FF2B5EF4-FFF2-40B4-BE49-F238E27FC236}">
                <a16:creationId xmlns:a16="http://schemas.microsoft.com/office/drawing/2014/main" id="{113AFA68-6436-40ED-A974-D53FDF2B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1359" y="1663874"/>
            <a:ext cx="8796284" cy="4800580"/>
          </a:xfrm>
        </p:spPr>
      </p:pic>
      <p:pic>
        <p:nvPicPr>
          <p:cNvPr id="3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F22FA66-FED5-4055-AD15-ECB95D72F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975" y="1666208"/>
            <a:ext cx="8807884" cy="48095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4B2A15-3EA4-493C-A5FB-A8F050BCA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067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53418-FB7A-424E-AF19-5ED56CB31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Notices</a:t>
            </a:r>
          </a:p>
        </p:txBody>
      </p:sp>
      <p:pic>
        <p:nvPicPr>
          <p:cNvPr id="4" name="Picture 4" descr="A picture containing text, building, outdoor, people&#10;&#10;Description automatically generated">
            <a:extLst>
              <a:ext uri="{FF2B5EF4-FFF2-40B4-BE49-F238E27FC236}">
                <a16:creationId xmlns:a16="http://schemas.microsoft.com/office/drawing/2014/main" id="{113AFA68-6436-40ED-A974-D53FDF2B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1359" y="1663874"/>
            <a:ext cx="8796284" cy="4800580"/>
          </a:xfrm>
        </p:spPr>
      </p:pic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8C9C6E69-E4A2-4CC4-BAF6-E39D763D0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975" y="1666208"/>
            <a:ext cx="8807884" cy="480950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5EE2DA-C03B-4DD3-8BE1-AC5E6E459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2547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53418-FB7A-424E-AF19-5ED56CB31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Staff Page</a:t>
            </a:r>
          </a:p>
        </p:txBody>
      </p:sp>
      <p:pic>
        <p:nvPicPr>
          <p:cNvPr id="4" name="Picture 4" descr="A picture containing text, building, outdoor, people&#10;&#10;Description automatically generated">
            <a:extLst>
              <a:ext uri="{FF2B5EF4-FFF2-40B4-BE49-F238E27FC236}">
                <a16:creationId xmlns:a16="http://schemas.microsoft.com/office/drawing/2014/main" id="{113AFA68-6436-40ED-A974-D53FDF2B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1359" y="1663874"/>
            <a:ext cx="8796284" cy="4800580"/>
          </a:xfrm>
        </p:spPr>
      </p:pic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8EC0B69-AD94-49B5-82D7-0C269D1BD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975" y="1666208"/>
            <a:ext cx="8807884" cy="488257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669FBE-A30D-4550-BAB2-3BDCF2523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637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9F2CA-32B0-4CEF-A667-0885AA391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4978" y="624110"/>
            <a:ext cx="6719633" cy="128089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4000" b="1" dirty="0"/>
              <a:t>THANK YOU ALL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66BE7B-A26B-4FEE-BEC5-2F6175E05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175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53418-FB7A-424E-AF19-5ED56CB31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Dining Page of Regular Students</a:t>
            </a:r>
          </a:p>
        </p:txBody>
      </p:sp>
      <p:pic>
        <p:nvPicPr>
          <p:cNvPr id="4" name="Picture 4" descr="A picture containing text, building, outdoor, people&#10;&#10;Description automatically generated">
            <a:extLst>
              <a:ext uri="{FF2B5EF4-FFF2-40B4-BE49-F238E27FC236}">
                <a16:creationId xmlns:a16="http://schemas.microsoft.com/office/drawing/2014/main" id="{113AFA68-6436-40ED-A974-D53FDF2B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1359" y="1663874"/>
            <a:ext cx="8796284" cy="4800580"/>
          </a:xfrm>
        </p:spPr>
      </p:pic>
      <p:pic>
        <p:nvPicPr>
          <p:cNvPr id="3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241AC0A3-7757-49E0-946E-B8DC7690C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976" y="1666209"/>
            <a:ext cx="8807883" cy="480950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7A3FD8-BADD-4074-AD98-8D7994FC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192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53418-FB7A-424E-AF19-5ED56CB31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Dining Page of Regular Students</a:t>
            </a:r>
            <a:endParaRPr lang="en-US" dirty="0"/>
          </a:p>
        </p:txBody>
      </p:sp>
      <p:pic>
        <p:nvPicPr>
          <p:cNvPr id="4" name="Picture 4" descr="A picture containing text, building, outdoor, people&#10;&#10;Description automatically generated">
            <a:extLst>
              <a:ext uri="{FF2B5EF4-FFF2-40B4-BE49-F238E27FC236}">
                <a16:creationId xmlns:a16="http://schemas.microsoft.com/office/drawing/2014/main" id="{113AFA68-6436-40ED-A974-D53FDF2B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1359" y="1663874"/>
            <a:ext cx="8796284" cy="4800580"/>
          </a:xfrm>
        </p:spPr>
      </p:pic>
      <p:pic>
        <p:nvPicPr>
          <p:cNvPr id="3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5208F0FF-3887-49E5-B039-98AE5EE9A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976" y="1666209"/>
            <a:ext cx="8807884" cy="480950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4DB8A9-E8E0-442E-90D0-98E3E2E96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812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53418-FB7A-424E-AF19-5ED56CB31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Dining Page of Mess Manager</a:t>
            </a:r>
          </a:p>
        </p:txBody>
      </p:sp>
      <p:pic>
        <p:nvPicPr>
          <p:cNvPr id="4" name="Picture 4" descr="A picture containing text, building, outdoor, people&#10;&#10;Description automatically generated">
            <a:extLst>
              <a:ext uri="{FF2B5EF4-FFF2-40B4-BE49-F238E27FC236}">
                <a16:creationId xmlns:a16="http://schemas.microsoft.com/office/drawing/2014/main" id="{113AFA68-6436-40ED-A974-D53FDF2B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1359" y="1663874"/>
            <a:ext cx="8796284" cy="4800580"/>
          </a:xfrm>
        </p:spPr>
      </p:pic>
      <p:pic>
        <p:nvPicPr>
          <p:cNvPr id="3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F77D672A-B5FD-4668-B494-A7FEF3B6E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976" y="1666209"/>
            <a:ext cx="8807884" cy="480950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1C32B-E86C-4D2C-BCA7-229BF2635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161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53418-FB7A-424E-AF19-5ED56CB31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Dining Page of Mess Manager</a:t>
            </a:r>
            <a:endParaRPr lang="en-US" dirty="0"/>
          </a:p>
        </p:txBody>
      </p:sp>
      <p:pic>
        <p:nvPicPr>
          <p:cNvPr id="4" name="Picture 4" descr="A picture containing text, building, outdoor, people&#10;&#10;Description automatically generated">
            <a:extLst>
              <a:ext uri="{FF2B5EF4-FFF2-40B4-BE49-F238E27FC236}">
                <a16:creationId xmlns:a16="http://schemas.microsoft.com/office/drawing/2014/main" id="{113AFA68-6436-40ED-A974-D53FDF2B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1359" y="1663874"/>
            <a:ext cx="8796284" cy="4800580"/>
          </a:xfrm>
        </p:spPr>
      </p:pic>
      <p:pic>
        <p:nvPicPr>
          <p:cNvPr id="3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C2DCC896-373D-49DB-925B-35B18B6FA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975" y="1666209"/>
            <a:ext cx="8807884" cy="48095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10728C-574F-460D-BD09-52182E2BF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75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53418-FB7A-424E-AF19-5ED56CB31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Dining Page of Mess Manager</a:t>
            </a:r>
            <a:endParaRPr lang="en-US" dirty="0"/>
          </a:p>
        </p:txBody>
      </p:sp>
      <p:pic>
        <p:nvPicPr>
          <p:cNvPr id="4" name="Picture 4" descr="A picture containing text, building, outdoor, people&#10;&#10;Description automatically generated">
            <a:extLst>
              <a:ext uri="{FF2B5EF4-FFF2-40B4-BE49-F238E27FC236}">
                <a16:creationId xmlns:a16="http://schemas.microsoft.com/office/drawing/2014/main" id="{113AFA68-6436-40ED-A974-D53FDF2B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1359" y="1663874"/>
            <a:ext cx="8796284" cy="4800580"/>
          </a:xfrm>
        </p:spPr>
      </p:pic>
      <p:pic>
        <p:nvPicPr>
          <p:cNvPr id="3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4A5E09FF-39A8-414B-B390-1367792D5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975" y="1666208"/>
            <a:ext cx="8807884" cy="48095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6E3F42-70B1-4AFE-9F3D-CB1E1FC46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711951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</TotalTime>
  <Words>178</Words>
  <Application>Microsoft Office PowerPoint</Application>
  <PresentationFormat>Widescreen</PresentationFormat>
  <Paragraphs>91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Century Gothic</vt:lpstr>
      <vt:lpstr>Wingdings 3</vt:lpstr>
      <vt:lpstr>Wisp</vt:lpstr>
      <vt:lpstr>HALL MANAGEMENT SYSTEM</vt:lpstr>
      <vt:lpstr>Home Page</vt:lpstr>
      <vt:lpstr>Student  Page</vt:lpstr>
      <vt:lpstr>Dues Status</vt:lpstr>
      <vt:lpstr>Dining Page of Regular Students</vt:lpstr>
      <vt:lpstr>Dining Page of Regular Students</vt:lpstr>
      <vt:lpstr>Dining Page of Mess Manager</vt:lpstr>
      <vt:lpstr>Dining Page of Mess Manager</vt:lpstr>
      <vt:lpstr>Dining Page of Mess Manager</vt:lpstr>
      <vt:lpstr>Dining Page of Mess Manager</vt:lpstr>
      <vt:lpstr>Dining Page of Mess Manager</vt:lpstr>
      <vt:lpstr>Dining Page of Mess Manager</vt:lpstr>
      <vt:lpstr>Dining Page of Mess Manager</vt:lpstr>
      <vt:lpstr>Request Service</vt:lpstr>
      <vt:lpstr>Request Service</vt:lpstr>
      <vt:lpstr>Student Applications</vt:lpstr>
      <vt:lpstr>Student Applications</vt:lpstr>
      <vt:lpstr>Student Applications</vt:lpstr>
      <vt:lpstr>Student Applications</vt:lpstr>
      <vt:lpstr>Student Applications</vt:lpstr>
      <vt:lpstr>Student Applications</vt:lpstr>
      <vt:lpstr>Student Applications</vt:lpstr>
      <vt:lpstr>Student Applications</vt:lpstr>
      <vt:lpstr>Student Applications</vt:lpstr>
      <vt:lpstr>Notice Board</vt:lpstr>
      <vt:lpstr>Complain Page</vt:lpstr>
      <vt:lpstr>Notification Box</vt:lpstr>
      <vt:lpstr>Provost Page</vt:lpstr>
      <vt:lpstr>Fund Requests </vt:lpstr>
      <vt:lpstr>Defaulter List</vt:lpstr>
      <vt:lpstr>Provost Page</vt:lpstr>
      <vt:lpstr>Mess Manager Applications</vt:lpstr>
      <vt:lpstr>Provost Page</vt:lpstr>
      <vt:lpstr>Certificate Applications</vt:lpstr>
      <vt:lpstr>Provost Page</vt:lpstr>
      <vt:lpstr>Room Allotment Application</vt:lpstr>
      <vt:lpstr>Provost Page</vt:lpstr>
      <vt:lpstr>Pay Stuff Salary</vt:lpstr>
      <vt:lpstr>Student Profile Info</vt:lpstr>
      <vt:lpstr>Room Info</vt:lpstr>
      <vt:lpstr>Fees</vt:lpstr>
      <vt:lpstr>Notices</vt:lpstr>
      <vt:lpstr>Office Staff Page</vt:lpstr>
      <vt:lpstr>     THANK YOU ALL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HALLLL</dc:title>
  <dc:creator/>
  <cp:lastModifiedBy>1705089@ugrad.cse.buet.ac.bd</cp:lastModifiedBy>
  <cp:revision>192</cp:revision>
  <dcterms:created xsi:type="dcterms:W3CDTF">2021-12-20T07:23:48Z</dcterms:created>
  <dcterms:modified xsi:type="dcterms:W3CDTF">2021-12-20T08:45:54Z</dcterms:modified>
</cp:coreProperties>
</file>